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8120-39C8-4604-8B37-5237215995C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0B907-93CC-44CA-8735-EFA43EB2E56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8120-39C8-4604-8B37-5237215995C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0B907-93CC-44CA-8735-EFA43EB2E56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8120-39C8-4604-8B37-5237215995C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0B907-93CC-44CA-8735-EFA43EB2E56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8120-39C8-4604-8B37-5237215995C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0B907-93CC-44CA-8735-EFA43EB2E56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8120-39C8-4604-8B37-5237215995C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0B907-93CC-44CA-8735-EFA43EB2E56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8120-39C8-4604-8B37-5237215995C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0B907-93CC-44CA-8735-EFA43EB2E56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8120-39C8-4604-8B37-5237215995C9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0B907-93CC-44CA-8735-EFA43EB2E56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8120-39C8-4604-8B37-5237215995C9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0B907-93CC-44CA-8735-EFA43EB2E56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8120-39C8-4604-8B37-5237215995C9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0B907-93CC-44CA-8735-EFA43EB2E56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8120-39C8-4604-8B37-5237215995C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0B907-93CC-44CA-8735-EFA43EB2E56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8120-39C8-4604-8B37-5237215995C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0B907-93CC-44CA-8735-EFA43EB2E56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18120-39C8-4604-8B37-5237215995C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0B907-93CC-44CA-8735-EFA43EB2E56F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8000" dirty="0">
                <a:solidFill>
                  <a:schemeClr val="accent1">
                    <a:lumMod val="50000"/>
                  </a:schemeClr>
                </a:solidFill>
              </a:rPr>
              <a:t>Team Glitch</a:t>
            </a:r>
            <a:endParaRPr lang="en-IN" sz="8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04122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Adarsh Nandan Jena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Akash Deep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Aditya Mishra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Aditya Narayan Singh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Abhishek Shah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622"/>
            <a:ext cx="12203795" cy="68513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4399"/>
            <a:ext cx="12199830" cy="68536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560"/>
            <a:ext cx="12192000" cy="68328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7" y="0"/>
            <a:ext cx="121849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6" y="0"/>
            <a:ext cx="1218104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560"/>
            <a:ext cx="12192000" cy="68328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509"/>
            <a:ext cx="12192000" cy="68469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723"/>
            <a:ext cx="12192000" cy="68125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5964"/>
            <a:ext cx="12181415" cy="68639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83"/>
            <a:ext cx="12192000" cy="68540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91"/>
            <a:ext cx="12192000" cy="68518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103" y="0"/>
            <a:ext cx="12224206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509"/>
            <a:ext cx="12192000" cy="68469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52"/>
            <a:ext cx="12202244" cy="68522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055"/>
            <a:ext cx="12192000" cy="68438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686"/>
            <a:ext cx="12192000" cy="68306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</Words>
  <Application>WPS Presentation</Application>
  <PresentationFormat>Widescreen</PresentationFormat>
  <Paragraphs>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Team Glitch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Glitch</dc:title>
  <dc:creator>Adarsh Nandan Jena</dc:creator>
  <cp:lastModifiedBy>adi22</cp:lastModifiedBy>
  <cp:revision>9</cp:revision>
  <dcterms:created xsi:type="dcterms:W3CDTF">2021-05-01T12:46:00Z</dcterms:created>
  <dcterms:modified xsi:type="dcterms:W3CDTF">2021-05-06T15:02:39Z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1033-11.2.0.10101</vt:lpwstr>
  </property>
</Properties>
</file>